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184. Na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Glorious Things of Thee Are Spoken</a:t>
            </a:r>
          </a:p>
          <a:p>
            <a:r>
              <a:rPr lang="en-US" sz="3200" dirty="0"/>
              <a:t>Late 146:2</a:t>
            </a:r>
          </a:p>
          <a:p>
            <a:r>
              <a:rPr lang="en-US" sz="3200" dirty="0"/>
              <a:t>John Newton, 1725-1807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498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Ciampel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hi.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498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gal-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37295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taka dawn uh hi.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luitui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hi.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528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meikhuam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 ding manna pia a,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za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Hosanna ci-a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040592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206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184. Na Hoihna Thupha Kigen  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2018-10-20T14:49:57Z</dcterms:modified>
</cp:coreProperties>
</file>